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
  </p:notesMasterIdLst>
  <p:sldIdLst>
    <p:sldId id="256" r:id="rId2"/>
    <p:sldId id="257" r:id="rId3"/>
    <p:sldId id="266" r:id="rId4"/>
    <p:sldId id="267" r:id="rId5"/>
    <p:sldId id="268"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CC"/>
    <a:srgbClr val="00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576" autoAdjust="0"/>
  </p:normalViewPr>
  <p:slideViewPr>
    <p:cSldViewPr>
      <p:cViewPr>
        <p:scale>
          <a:sx n="80" d="100"/>
          <a:sy n="80" d="100"/>
        </p:scale>
        <p:origin x="-864" y="19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E0DA92-4645-4780-B334-B7AD48199A4F}" type="datetimeFigureOut">
              <a:rPr lang="en-AU" smtClean="0"/>
              <a:pPr/>
              <a:t>9/12/2010</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6E1C29-044B-4500-B8C3-F0E8037B8C0D}" type="slidenum">
              <a:rPr lang="en-AU" smtClean="0"/>
              <a:pPr/>
              <a:t>‹#›</a:t>
            </a:fld>
            <a:endParaRPr lang="en-A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FE6E1C29-044B-4500-B8C3-F0E8037B8C0D}" type="slidenum">
              <a:rPr lang="en-AU" smtClean="0"/>
              <a:pPr/>
              <a:t>3</a:t>
            </a:fld>
            <a:endParaRPr lang="en-A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FE6E1C29-044B-4500-B8C3-F0E8037B8C0D}" type="slidenum">
              <a:rPr lang="en-AU" smtClean="0"/>
              <a:pPr/>
              <a:t>4</a:t>
            </a:fld>
            <a:endParaRPr lang="en-AU"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7097A035-8FFC-4CB4-BC5D-1124A9525C94}" type="datetimeFigureOut">
              <a:rPr lang="en-AU" smtClean="0"/>
              <a:pPr/>
              <a:t>9/12/2010</a:t>
            </a:fld>
            <a:endParaRPr lang="en-AU" dirty="0"/>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AU" dirty="0"/>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86CCC8B4-1A92-432B-981D-1EA2C59B52FA}" type="slidenum">
              <a:rPr lang="en-AU" smtClean="0"/>
              <a:pPr/>
              <a:t>‹#›</a:t>
            </a:fld>
            <a:endParaRPr lang="en-AU"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097A035-8FFC-4CB4-BC5D-1124A9525C94}" type="datetimeFigureOut">
              <a:rPr lang="en-AU" smtClean="0"/>
              <a:pPr/>
              <a:t>9/12/2010</a:t>
            </a:fld>
            <a:endParaRPr lang="en-AU" dirty="0"/>
          </a:p>
        </p:txBody>
      </p:sp>
      <p:sp>
        <p:nvSpPr>
          <p:cNvPr id="5" name="Footer Placeholder 4"/>
          <p:cNvSpPr>
            <a:spLocks noGrp="1"/>
          </p:cNvSpPr>
          <p:nvPr>
            <p:ph type="ftr" sz="quarter" idx="11"/>
          </p:nvPr>
        </p:nvSpPr>
        <p:spPr/>
        <p:txBody>
          <a:bodyPr/>
          <a:lstStyle>
            <a:extLst/>
          </a:lstStyle>
          <a:p>
            <a:endParaRPr lang="en-AU" dirty="0"/>
          </a:p>
        </p:txBody>
      </p:sp>
      <p:sp>
        <p:nvSpPr>
          <p:cNvPr id="6" name="Slide Number Placeholder 5"/>
          <p:cNvSpPr>
            <a:spLocks noGrp="1"/>
          </p:cNvSpPr>
          <p:nvPr>
            <p:ph type="sldNum" sz="quarter" idx="12"/>
          </p:nvPr>
        </p:nvSpPr>
        <p:spPr/>
        <p:txBody>
          <a:bodyPr/>
          <a:lstStyle>
            <a:extLst/>
          </a:lstStyle>
          <a:p>
            <a:fld id="{86CCC8B4-1A92-432B-981D-1EA2C59B52FA}" type="slidenum">
              <a:rPr lang="en-AU" smtClean="0"/>
              <a:pPr/>
              <a:t>‹#›</a:t>
            </a:fld>
            <a:endParaRPr lang="en-A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7097A035-8FFC-4CB4-BC5D-1124A9525C94}" type="datetimeFigureOut">
              <a:rPr lang="en-AU" smtClean="0"/>
              <a:pPr/>
              <a:t>9/12/2010</a:t>
            </a:fld>
            <a:endParaRPr lang="en-AU" dirty="0"/>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AU" dirty="0"/>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86CCC8B4-1A92-432B-981D-1EA2C59B52FA}" type="slidenum">
              <a:rPr lang="en-AU" smtClean="0"/>
              <a:pPr/>
              <a:t>‹#›</a:t>
            </a:fld>
            <a:endParaRPr lang="en-A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097A035-8FFC-4CB4-BC5D-1124A9525C94}" type="datetimeFigureOut">
              <a:rPr lang="en-AU" smtClean="0"/>
              <a:pPr/>
              <a:t>9/12/2010</a:t>
            </a:fld>
            <a:endParaRPr lang="en-AU" dirty="0"/>
          </a:p>
        </p:txBody>
      </p:sp>
      <p:sp>
        <p:nvSpPr>
          <p:cNvPr id="5" name="Footer Placeholder 4"/>
          <p:cNvSpPr>
            <a:spLocks noGrp="1"/>
          </p:cNvSpPr>
          <p:nvPr>
            <p:ph type="ftr" sz="quarter" idx="11"/>
          </p:nvPr>
        </p:nvSpPr>
        <p:spPr/>
        <p:txBody>
          <a:bodyPr/>
          <a:lstStyle>
            <a:extLst/>
          </a:lstStyle>
          <a:p>
            <a:endParaRPr lang="en-AU" dirty="0"/>
          </a:p>
        </p:txBody>
      </p:sp>
      <p:sp>
        <p:nvSpPr>
          <p:cNvPr id="6" name="Slide Number Placeholder 5"/>
          <p:cNvSpPr>
            <a:spLocks noGrp="1"/>
          </p:cNvSpPr>
          <p:nvPr>
            <p:ph type="sldNum" sz="quarter" idx="12"/>
          </p:nvPr>
        </p:nvSpPr>
        <p:spPr/>
        <p:txBody>
          <a:bodyPr/>
          <a:lstStyle>
            <a:extLst/>
          </a:lstStyle>
          <a:p>
            <a:fld id="{86CCC8B4-1A92-432B-981D-1EA2C59B52FA}" type="slidenum">
              <a:rPr lang="en-AU" smtClean="0"/>
              <a:pPr/>
              <a:t>‹#›</a:t>
            </a:fld>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7097A035-8FFC-4CB4-BC5D-1124A9525C94}" type="datetimeFigureOut">
              <a:rPr lang="en-AU" smtClean="0"/>
              <a:pPr/>
              <a:t>9/12/2010</a:t>
            </a:fld>
            <a:endParaRPr lang="en-AU" dirty="0"/>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AU" dirty="0"/>
          </a:p>
        </p:txBody>
      </p:sp>
      <p:sp>
        <p:nvSpPr>
          <p:cNvPr id="6" name="Slide Number Placeholder 5"/>
          <p:cNvSpPr>
            <a:spLocks noGrp="1"/>
          </p:cNvSpPr>
          <p:nvPr>
            <p:ph type="sldNum" sz="quarter" idx="12"/>
          </p:nvPr>
        </p:nvSpPr>
        <p:spPr>
          <a:xfrm>
            <a:off x="6733952" y="6555112"/>
            <a:ext cx="588336" cy="228600"/>
          </a:xfrm>
        </p:spPr>
        <p:txBody>
          <a:bodyPr/>
          <a:lstStyle>
            <a:extLst/>
          </a:lstStyle>
          <a:p>
            <a:fld id="{86CCC8B4-1A92-432B-981D-1EA2C59B52FA}" type="slidenum">
              <a:rPr lang="en-AU" smtClean="0"/>
              <a:pPr/>
              <a:t>‹#›</a:t>
            </a:fld>
            <a:endParaRPr lang="en-AU"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097A035-8FFC-4CB4-BC5D-1124A9525C94}" type="datetimeFigureOut">
              <a:rPr lang="en-AU" smtClean="0"/>
              <a:pPr/>
              <a:t>9/12/2010</a:t>
            </a:fld>
            <a:endParaRPr lang="en-AU" dirty="0"/>
          </a:p>
        </p:txBody>
      </p:sp>
      <p:sp>
        <p:nvSpPr>
          <p:cNvPr id="6" name="Footer Placeholder 5"/>
          <p:cNvSpPr>
            <a:spLocks noGrp="1"/>
          </p:cNvSpPr>
          <p:nvPr>
            <p:ph type="ftr" sz="quarter" idx="11"/>
          </p:nvPr>
        </p:nvSpPr>
        <p:spPr/>
        <p:txBody>
          <a:bodyPr/>
          <a:lstStyle>
            <a:extLst/>
          </a:lstStyle>
          <a:p>
            <a:endParaRPr lang="en-AU" dirty="0"/>
          </a:p>
        </p:txBody>
      </p:sp>
      <p:sp>
        <p:nvSpPr>
          <p:cNvPr id="7" name="Slide Number Placeholder 6"/>
          <p:cNvSpPr>
            <a:spLocks noGrp="1"/>
          </p:cNvSpPr>
          <p:nvPr>
            <p:ph type="sldNum" sz="quarter" idx="12"/>
          </p:nvPr>
        </p:nvSpPr>
        <p:spPr/>
        <p:txBody>
          <a:bodyPr/>
          <a:lstStyle>
            <a:extLst/>
          </a:lstStyle>
          <a:p>
            <a:fld id="{86CCC8B4-1A92-432B-981D-1EA2C59B52FA}"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097A035-8FFC-4CB4-BC5D-1124A9525C94}" type="datetimeFigureOut">
              <a:rPr lang="en-AU" smtClean="0"/>
              <a:pPr/>
              <a:t>9/12/2010</a:t>
            </a:fld>
            <a:endParaRPr lang="en-AU" dirty="0"/>
          </a:p>
        </p:txBody>
      </p:sp>
      <p:sp>
        <p:nvSpPr>
          <p:cNvPr id="8" name="Footer Placeholder 7"/>
          <p:cNvSpPr>
            <a:spLocks noGrp="1"/>
          </p:cNvSpPr>
          <p:nvPr>
            <p:ph type="ftr" sz="quarter" idx="11"/>
          </p:nvPr>
        </p:nvSpPr>
        <p:spPr/>
        <p:txBody>
          <a:bodyPr/>
          <a:lstStyle>
            <a:extLst/>
          </a:lstStyle>
          <a:p>
            <a:endParaRPr lang="en-AU" dirty="0"/>
          </a:p>
        </p:txBody>
      </p:sp>
      <p:sp>
        <p:nvSpPr>
          <p:cNvPr id="9" name="Slide Number Placeholder 8"/>
          <p:cNvSpPr>
            <a:spLocks noGrp="1"/>
          </p:cNvSpPr>
          <p:nvPr>
            <p:ph type="sldNum" sz="quarter" idx="12"/>
          </p:nvPr>
        </p:nvSpPr>
        <p:spPr/>
        <p:txBody>
          <a:bodyPr/>
          <a:lstStyle>
            <a:extLst/>
          </a:lstStyle>
          <a:p>
            <a:fld id="{86CCC8B4-1A92-432B-981D-1EA2C59B52FA}" type="slidenum">
              <a:rPr lang="en-AU" smtClean="0"/>
              <a:pPr/>
              <a:t>‹#›</a:t>
            </a:fld>
            <a:endParaRPr lang="en-A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097A035-8FFC-4CB4-BC5D-1124A9525C94}" type="datetimeFigureOut">
              <a:rPr lang="en-AU" smtClean="0"/>
              <a:pPr/>
              <a:t>9/12/2010</a:t>
            </a:fld>
            <a:endParaRPr lang="en-AU" dirty="0"/>
          </a:p>
        </p:txBody>
      </p:sp>
      <p:sp>
        <p:nvSpPr>
          <p:cNvPr id="4" name="Footer Placeholder 3"/>
          <p:cNvSpPr>
            <a:spLocks noGrp="1"/>
          </p:cNvSpPr>
          <p:nvPr>
            <p:ph type="ftr" sz="quarter" idx="11"/>
          </p:nvPr>
        </p:nvSpPr>
        <p:spPr/>
        <p:txBody>
          <a:bodyPr/>
          <a:lstStyle>
            <a:extLst/>
          </a:lstStyle>
          <a:p>
            <a:endParaRPr lang="en-AU" dirty="0"/>
          </a:p>
        </p:txBody>
      </p:sp>
      <p:sp>
        <p:nvSpPr>
          <p:cNvPr id="5" name="Slide Number Placeholder 4"/>
          <p:cNvSpPr>
            <a:spLocks noGrp="1"/>
          </p:cNvSpPr>
          <p:nvPr>
            <p:ph type="sldNum" sz="quarter" idx="12"/>
          </p:nvPr>
        </p:nvSpPr>
        <p:spPr/>
        <p:txBody>
          <a:bodyPr/>
          <a:lstStyle>
            <a:extLst/>
          </a:lstStyle>
          <a:p>
            <a:fld id="{86CCC8B4-1A92-432B-981D-1EA2C59B52FA}" type="slidenum">
              <a:rPr lang="en-AU" smtClean="0"/>
              <a:pPr/>
              <a:t>‹#›</a:t>
            </a:fld>
            <a:endParaRPr lang="en-A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7097A035-8FFC-4CB4-BC5D-1124A9525C94}" type="datetimeFigureOut">
              <a:rPr lang="en-AU" smtClean="0"/>
              <a:pPr/>
              <a:t>9/12/2010</a:t>
            </a:fld>
            <a:endParaRPr lang="en-AU" dirty="0"/>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AU" dirty="0"/>
          </a:p>
        </p:txBody>
      </p:sp>
      <p:sp>
        <p:nvSpPr>
          <p:cNvPr id="4" name="Slide Number Placeholder 3"/>
          <p:cNvSpPr>
            <a:spLocks noGrp="1"/>
          </p:cNvSpPr>
          <p:nvPr>
            <p:ph type="sldNum" sz="quarter" idx="12"/>
          </p:nvPr>
        </p:nvSpPr>
        <p:spPr/>
        <p:txBody>
          <a:bodyPr/>
          <a:lstStyle>
            <a:extLst/>
          </a:lstStyle>
          <a:p>
            <a:fld id="{86CCC8B4-1A92-432B-981D-1EA2C59B52FA}" type="slidenum">
              <a:rPr lang="en-AU" smtClean="0"/>
              <a:pPr/>
              <a:t>‹#›</a:t>
            </a:fld>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097A035-8FFC-4CB4-BC5D-1124A9525C94}" type="datetimeFigureOut">
              <a:rPr lang="en-AU" smtClean="0"/>
              <a:pPr/>
              <a:t>9/12/2010</a:t>
            </a:fld>
            <a:endParaRPr lang="en-AU" dirty="0"/>
          </a:p>
        </p:txBody>
      </p:sp>
      <p:sp>
        <p:nvSpPr>
          <p:cNvPr id="6" name="Footer Placeholder 5"/>
          <p:cNvSpPr>
            <a:spLocks noGrp="1"/>
          </p:cNvSpPr>
          <p:nvPr>
            <p:ph type="ftr" sz="quarter" idx="11"/>
          </p:nvPr>
        </p:nvSpPr>
        <p:spPr/>
        <p:txBody>
          <a:bodyPr/>
          <a:lstStyle>
            <a:extLst/>
          </a:lstStyle>
          <a:p>
            <a:endParaRPr lang="en-AU" dirty="0"/>
          </a:p>
        </p:txBody>
      </p:sp>
      <p:sp>
        <p:nvSpPr>
          <p:cNvPr id="7" name="Slide Number Placeholder 6"/>
          <p:cNvSpPr>
            <a:spLocks noGrp="1"/>
          </p:cNvSpPr>
          <p:nvPr>
            <p:ph type="sldNum" sz="quarter" idx="12"/>
          </p:nvPr>
        </p:nvSpPr>
        <p:spPr/>
        <p:txBody>
          <a:bodyPr/>
          <a:lstStyle>
            <a:extLst/>
          </a:lstStyle>
          <a:p>
            <a:fld id="{86CCC8B4-1A92-432B-981D-1EA2C59B52FA}" type="slidenum">
              <a:rPr lang="en-AU" smtClean="0"/>
              <a:pPr/>
              <a:t>‹#›</a:t>
            </a:fld>
            <a:endParaRPr lang="en-A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7097A035-8FFC-4CB4-BC5D-1124A9525C94}" type="datetimeFigureOut">
              <a:rPr lang="en-AU" smtClean="0"/>
              <a:pPr/>
              <a:t>9/12/2010</a:t>
            </a:fld>
            <a:endParaRPr lang="en-AU" dirty="0"/>
          </a:p>
        </p:txBody>
      </p:sp>
      <p:sp>
        <p:nvSpPr>
          <p:cNvPr id="6" name="Footer Placeholder 5"/>
          <p:cNvSpPr>
            <a:spLocks noGrp="1"/>
          </p:cNvSpPr>
          <p:nvPr>
            <p:ph type="ftr" sz="quarter" idx="11"/>
          </p:nvPr>
        </p:nvSpPr>
        <p:spPr/>
        <p:txBody>
          <a:bodyPr/>
          <a:lstStyle>
            <a:extLst/>
          </a:lstStyle>
          <a:p>
            <a:endParaRPr lang="en-AU" dirty="0"/>
          </a:p>
        </p:txBody>
      </p:sp>
      <p:sp>
        <p:nvSpPr>
          <p:cNvPr id="7" name="Slide Number Placeholder 6"/>
          <p:cNvSpPr>
            <a:spLocks noGrp="1"/>
          </p:cNvSpPr>
          <p:nvPr>
            <p:ph type="sldNum" sz="quarter" idx="12"/>
          </p:nvPr>
        </p:nvSpPr>
        <p:spPr/>
        <p:txBody>
          <a:bodyPr/>
          <a:lstStyle>
            <a:extLst/>
          </a:lstStyle>
          <a:p>
            <a:fld id="{86CCC8B4-1A92-432B-981D-1EA2C59B52FA}" type="slidenum">
              <a:rPr lang="en-AU" smtClean="0"/>
              <a:pPr/>
              <a:t>‹#›</a:t>
            </a:fld>
            <a:endParaRPr lang="en-AU" dirty="0"/>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dirty="0"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7097A035-8FFC-4CB4-BC5D-1124A9525C94}" type="datetimeFigureOut">
              <a:rPr lang="en-AU" smtClean="0"/>
              <a:pPr/>
              <a:t>9/12/2010</a:t>
            </a:fld>
            <a:endParaRPr lang="en-AU" dirty="0"/>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AU" dirty="0"/>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86CCC8B4-1A92-432B-981D-1EA2C59B52FA}"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athplayground.com/ASB_GrandPrixMultiplication.html"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hyperlink" Target="http://upload.wikimedia.org/wikipedia/en/6/61/Dale_thomas_4232.jp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hyperlink" Target="http://www.fables.co.uk/springstory-concise.ht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2204864"/>
            <a:ext cx="7772400" cy="1470025"/>
          </a:xfrm>
        </p:spPr>
        <p:txBody>
          <a:bodyPr/>
          <a:lstStyle/>
          <a:p>
            <a:pPr algn="ctr"/>
            <a:r>
              <a:rPr lang="en-AU" b="1" i="1" u="sng" dirty="0" smtClean="0">
                <a:solidFill>
                  <a:srgbClr val="9900CC"/>
                </a:solidFill>
                <a:latin typeface="MV Boli" pitchFamily="2" charset="0"/>
                <a:cs typeface="MV Boli" pitchFamily="2" charset="0"/>
              </a:rPr>
              <a:t>Web Quest!</a:t>
            </a:r>
            <a:endParaRPr lang="en-AU" b="1" i="1" u="sng" dirty="0">
              <a:solidFill>
                <a:srgbClr val="9900CC"/>
              </a:solidFill>
              <a:latin typeface="MV Boli" pitchFamily="2" charset="0"/>
              <a:cs typeface="MV Boli" pitchFamily="2" charset="0"/>
            </a:endParaRPr>
          </a:p>
        </p:txBody>
      </p:sp>
      <p:sp>
        <p:nvSpPr>
          <p:cNvPr id="3" name="Subtitle 2"/>
          <p:cNvSpPr>
            <a:spLocks noGrp="1"/>
          </p:cNvSpPr>
          <p:nvPr>
            <p:ph type="subTitle" idx="1"/>
          </p:nvPr>
        </p:nvSpPr>
        <p:spPr/>
        <p:txBody>
          <a:bodyPr>
            <a:normAutofit fontScale="92500" lnSpcReduction="20000"/>
          </a:bodyPr>
          <a:lstStyle/>
          <a:p>
            <a:pPr lvl="0" algn="ctr"/>
            <a:r>
              <a:rPr lang="en-AU" sz="4400" b="1" i="1" u="sng" dirty="0" smtClean="0">
                <a:solidFill>
                  <a:srgbClr val="00FFFF"/>
                </a:solidFill>
                <a:latin typeface="MV Boli" pitchFamily="2" charset="0"/>
                <a:cs typeface="MV Boli" pitchFamily="2" charset="0"/>
              </a:rPr>
              <a:t>Nicola</a:t>
            </a:r>
          </a:p>
          <a:p>
            <a:pPr lvl="0" algn="ctr"/>
            <a:r>
              <a:rPr lang="en-AU" sz="4400" b="1" i="1" u="sng" dirty="0" smtClean="0">
                <a:solidFill>
                  <a:srgbClr val="00FFFF"/>
                </a:solidFill>
                <a:latin typeface="MV Boli" pitchFamily="2" charset="0"/>
                <a:cs typeface="MV Boli" pitchFamily="2" charset="0"/>
              </a:rPr>
              <a:t>Grade 5</a:t>
            </a:r>
            <a:endParaRPr lang="en-AU" sz="4400" b="1" i="1" u="sng" dirty="0">
              <a:solidFill>
                <a:srgbClr val="00FFFF"/>
              </a:solidFill>
              <a:latin typeface="MV Boli" pitchFamily="2" charset="0"/>
              <a:cs typeface="MV Boli" pitchFamily="2" charset="0"/>
            </a:endParaRPr>
          </a:p>
        </p:txBody>
      </p:sp>
      <p:pic>
        <p:nvPicPr>
          <p:cNvPr id="1027" name="Picture 3" descr="S:\Students\Teacher to Student\Room  4\2010 PHOTOS\CLASS PICS\100_5755.JPG">
            <a:hlinkClick r:id="" action="ppaction://hlinkshowjump?jump=nextslide"/>
          </p:cNvPr>
          <p:cNvPicPr>
            <a:picLocks noChangeAspect="1" noChangeArrowheads="1"/>
          </p:cNvPicPr>
          <p:nvPr/>
        </p:nvPicPr>
        <p:blipFill>
          <a:blip r:embed="rId2" cstate="print"/>
          <a:srcRect/>
          <a:stretch>
            <a:fillRect/>
          </a:stretch>
        </p:blipFill>
        <p:spPr bwMode="auto">
          <a:xfrm>
            <a:off x="5004048" y="4941168"/>
            <a:ext cx="1903188" cy="1368152"/>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66868" y="533400"/>
            <a:ext cx="5105400" cy="2391544"/>
          </a:xfrm>
        </p:spPr>
        <p:txBody>
          <a:bodyPr/>
          <a:lstStyle/>
          <a:p>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latin typeface="MV Boli" pitchFamily="2" charset="0"/>
                <a:cs typeface="MV Boli" pitchFamily="2" charset="0"/>
                <a:hlinkClick r:id="rId2"/>
              </a:rPr>
              <a:t> Grand Prix Multiplication</a:t>
            </a:r>
            <a:r>
              <a:rPr lang="en-AU" dirty="0" smtClean="0"/>
              <a:t>                                                        </a:t>
            </a:r>
            <a:br>
              <a:rPr lang="en-AU" dirty="0" smtClean="0"/>
            </a:br>
            <a:endParaRPr lang="en-AU" dirty="0">
              <a:latin typeface="MV Boli" pitchFamily="2" charset="0"/>
              <a:cs typeface="MV Boli" pitchFamily="2" charset="0"/>
            </a:endParaRPr>
          </a:p>
        </p:txBody>
      </p:sp>
      <p:sp>
        <p:nvSpPr>
          <p:cNvPr id="3" name="Subtitle 2"/>
          <p:cNvSpPr>
            <a:spLocks noGrp="1"/>
          </p:cNvSpPr>
          <p:nvPr>
            <p:ph type="subTitle" idx="1"/>
          </p:nvPr>
        </p:nvSpPr>
        <p:spPr>
          <a:xfrm>
            <a:off x="3563888" y="2708920"/>
            <a:ext cx="5114778" cy="2520280"/>
          </a:xfrm>
        </p:spPr>
        <p:txBody>
          <a:bodyPr>
            <a:normAutofit fontScale="92500" lnSpcReduction="10000"/>
          </a:bodyPr>
          <a:lstStyle/>
          <a:p>
            <a:r>
              <a:rPr lang="en-AU" dirty="0" smtClean="0">
                <a:latin typeface="MV Boli" pitchFamily="2" charset="0"/>
                <a:cs typeface="MV Boli" pitchFamily="2" charset="0"/>
              </a:rPr>
              <a:t>1.The aim of the game is to beat everyone to the finish line.</a:t>
            </a:r>
          </a:p>
          <a:p>
            <a:r>
              <a:rPr lang="en-AU" dirty="0" smtClean="0">
                <a:latin typeface="MV Boli" pitchFamily="2" charset="0"/>
                <a:cs typeface="MV Boli" pitchFamily="2" charset="0"/>
              </a:rPr>
              <a:t>2.You play the game by answering the times tables questions.</a:t>
            </a:r>
          </a:p>
          <a:p>
            <a:r>
              <a:rPr lang="en-AU" dirty="0" smtClean="0">
                <a:latin typeface="MV Boli" pitchFamily="2" charset="0"/>
                <a:cs typeface="MV Boli" pitchFamily="2" charset="0"/>
              </a:rPr>
              <a:t>3.I like it because I kinda like maths.</a:t>
            </a:r>
          </a:p>
          <a:p>
            <a:r>
              <a:rPr lang="en-AU" dirty="0" smtClean="0">
                <a:latin typeface="MV Boli" pitchFamily="2" charset="0"/>
                <a:cs typeface="MV Boli" pitchFamily="2" charset="0"/>
              </a:rPr>
              <a:t>4.I reckon that it would be good for little kids that are learning their times tables.  </a:t>
            </a:r>
          </a:p>
          <a:p>
            <a:endParaRPr lang="en-AU" dirty="0"/>
          </a:p>
        </p:txBody>
      </p:sp>
      <p:pic>
        <p:nvPicPr>
          <p:cNvPr id="5122" name="Picture 2" descr="http://t3.gstatic.com/images?q=tbn:ANd9GcTOLeTkguVFEw9WsbD-E6wmRe_UOo6nqoZkBaSs5-pln3Z9moXS8Q">
            <a:hlinkClick r:id="" action="ppaction://hlinkshowjump?jump=nextslide"/>
          </p:cNvPr>
          <p:cNvPicPr>
            <a:picLocks noChangeAspect="1" noChangeArrowheads="1"/>
          </p:cNvPicPr>
          <p:nvPr/>
        </p:nvPicPr>
        <p:blipFill>
          <a:blip r:embed="rId3" cstate="print"/>
          <a:srcRect/>
          <a:stretch>
            <a:fillRect/>
          </a:stretch>
        </p:blipFill>
        <p:spPr bwMode="auto">
          <a:xfrm>
            <a:off x="0" y="0"/>
            <a:ext cx="2699792" cy="2427144"/>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66868" y="620688"/>
            <a:ext cx="5105400" cy="2448272"/>
          </a:xfrm>
        </p:spPr>
        <p:txBody>
          <a:bodyPr/>
          <a:lstStyle/>
          <a:p>
            <a:pPr algn="ctr"/>
            <a:r>
              <a:rPr lang="en-AU" dirty="0" smtClean="0">
                <a:latin typeface="MV Boli" pitchFamily="2" charset="0"/>
                <a:cs typeface="MV Boli" pitchFamily="2" charset="0"/>
              </a:rPr>
              <a:t>Famous Person</a:t>
            </a:r>
            <a:br>
              <a:rPr lang="en-AU" dirty="0" smtClean="0">
                <a:latin typeface="MV Boli" pitchFamily="2" charset="0"/>
                <a:cs typeface="MV Boli" pitchFamily="2" charset="0"/>
              </a:rPr>
            </a:br>
            <a:r>
              <a:rPr lang="en-AU" dirty="0" smtClean="0">
                <a:latin typeface="MV Boli" pitchFamily="2" charset="0"/>
                <a:cs typeface="MV Boli" pitchFamily="2" charset="0"/>
              </a:rPr>
              <a:t>Dale Thomas</a:t>
            </a:r>
            <a:r>
              <a:rPr lang="en-AU" dirty="0" smtClean="0"/>
              <a:t/>
            </a:r>
            <a:br>
              <a:rPr lang="en-AU" dirty="0" smtClean="0"/>
            </a:br>
            <a:endParaRPr lang="en-AU" dirty="0"/>
          </a:p>
        </p:txBody>
      </p:sp>
      <p:sp>
        <p:nvSpPr>
          <p:cNvPr id="3" name="Subtitle 2"/>
          <p:cNvSpPr>
            <a:spLocks noGrp="1"/>
          </p:cNvSpPr>
          <p:nvPr>
            <p:ph type="subTitle" idx="1"/>
          </p:nvPr>
        </p:nvSpPr>
        <p:spPr>
          <a:xfrm>
            <a:off x="3275856" y="2996952"/>
            <a:ext cx="5114778" cy="3600400"/>
          </a:xfrm>
        </p:spPr>
        <p:txBody>
          <a:bodyPr>
            <a:normAutofit/>
          </a:bodyPr>
          <a:lstStyle/>
          <a:p>
            <a:pPr algn="just"/>
            <a:r>
              <a:rPr lang="en-AU" sz="1400" dirty="0" smtClean="0">
                <a:latin typeface="MV Boli" pitchFamily="2" charset="0"/>
                <a:ea typeface="DotumChe" pitchFamily="49" charset="-127"/>
                <a:cs typeface="MV Boli" pitchFamily="2" charset="0"/>
              </a:rPr>
              <a:t>Birth:21 June 1987 1987-06-21 age 23 Vic.</a:t>
            </a:r>
          </a:p>
          <a:p>
            <a:pPr algn="just"/>
            <a:r>
              <a:rPr lang="en-AU" sz="1400" dirty="0" smtClean="0">
                <a:latin typeface="MV Boli" pitchFamily="2" charset="0"/>
                <a:ea typeface="DotumChe" pitchFamily="49" charset="-127"/>
                <a:cs typeface="MV Boli" pitchFamily="2" charset="0"/>
              </a:rPr>
              <a:t>Games and Goals Kicked:100 Games, 78 Goal</a:t>
            </a:r>
          </a:p>
          <a:p>
            <a:pPr algn="just"/>
            <a:r>
              <a:rPr lang="en-AU" sz="1400" dirty="0" smtClean="0">
                <a:latin typeface="MV Boli" pitchFamily="2" charset="0"/>
                <a:ea typeface="DotumChe" pitchFamily="49" charset="-127"/>
                <a:cs typeface="MV Boli" pitchFamily="2" charset="0"/>
              </a:rPr>
              <a:t>Height:185 cm </a:t>
            </a:r>
          </a:p>
          <a:p>
            <a:pPr algn="just"/>
            <a:r>
              <a:rPr lang="en-AU" sz="1400" dirty="0" smtClean="0">
                <a:latin typeface="MV Boli" pitchFamily="2" charset="0"/>
                <a:ea typeface="DotumChe" pitchFamily="49" charset="-127"/>
                <a:cs typeface="MV Boli" pitchFamily="2" charset="0"/>
              </a:rPr>
              <a:t>Weight:84 kg</a:t>
            </a:r>
          </a:p>
          <a:p>
            <a:pPr algn="just"/>
            <a:r>
              <a:rPr lang="en-AU" sz="1400" dirty="0" smtClean="0">
                <a:latin typeface="MV Boli" pitchFamily="2" charset="0"/>
                <a:ea typeface="DotumChe" pitchFamily="49" charset="-127"/>
                <a:cs typeface="MV Boli" pitchFamily="2" charset="0"/>
              </a:rPr>
              <a:t>Nickname: Daisy</a:t>
            </a:r>
          </a:p>
          <a:p>
            <a:pPr algn="just"/>
            <a:r>
              <a:rPr lang="en-AU" sz="1400" dirty="0" smtClean="0">
                <a:latin typeface="MV Boli" pitchFamily="2" charset="0"/>
                <a:ea typeface="DotumChe" pitchFamily="49" charset="-127"/>
                <a:cs typeface="MV Boli" pitchFamily="2" charset="0"/>
              </a:rPr>
              <a:t>5 facts: In the TAC Cup 2005 Grand Final he won best on ground with 4 goals and 20 disposals.</a:t>
            </a:r>
            <a:r>
              <a:rPr lang="en-AU" sz="1400" dirty="0" smtClean="0">
                <a:latin typeface="MV Boli" pitchFamily="2" charset="0"/>
                <a:cs typeface="MV Boli" pitchFamily="2" charset="0"/>
              </a:rPr>
              <a:t> Dale Thomas grew up in Drouin with his mother Kaye, father Darryl and his sister Jessica. His parents separated when he was 13. As a child, he idolised Geelong Cats superstar Gary Ablett, Who also grew up in Drouin.</a:t>
            </a:r>
            <a:r>
              <a:rPr lang="en-AU" sz="1400" dirty="0" smtClean="0"/>
              <a:t> </a:t>
            </a:r>
            <a:r>
              <a:rPr lang="en-AU" sz="1400" dirty="0" smtClean="0">
                <a:latin typeface="MV Boli" pitchFamily="2" charset="0"/>
                <a:cs typeface="MV Boli" pitchFamily="2" charset="0"/>
              </a:rPr>
              <a:t>Thomas was regarded by many media commentators as one of the most likely to be picked high in the AFL draft and certainly to have attracted the eye of AFL recruiters. Dale Thomas was recruited to Collingwood from Gippsland Power. </a:t>
            </a:r>
          </a:p>
          <a:p>
            <a:pPr algn="just"/>
            <a:endParaRPr lang="en-AU" sz="1600" dirty="0">
              <a:latin typeface="MV Boli" pitchFamily="2" charset="0"/>
              <a:ea typeface="DotumChe" pitchFamily="49" charset="-127"/>
              <a:cs typeface="MV Boli" pitchFamily="2" charset="0"/>
            </a:endParaRPr>
          </a:p>
        </p:txBody>
      </p:sp>
      <p:pic>
        <p:nvPicPr>
          <p:cNvPr id="4098" name="Picture 2" descr="http://www.abc.net.au/reslib/200805/r256160_1059491.jpg">
            <a:hlinkClick r:id="" action="ppaction://hlinkshowjump?jump=nextslide"/>
          </p:cNvPr>
          <p:cNvPicPr>
            <a:picLocks noChangeAspect="1" noChangeArrowheads="1"/>
          </p:cNvPicPr>
          <p:nvPr/>
        </p:nvPicPr>
        <p:blipFill>
          <a:blip r:embed="rId3" cstate="print"/>
          <a:srcRect/>
          <a:stretch>
            <a:fillRect/>
          </a:stretch>
        </p:blipFill>
        <p:spPr bwMode="auto">
          <a:xfrm>
            <a:off x="0" y="0"/>
            <a:ext cx="2699792" cy="3645024"/>
          </a:xfrm>
          <a:prstGeom prst="rect">
            <a:avLst/>
          </a:prstGeom>
          <a:noFill/>
        </p:spPr>
      </p:pic>
      <p:pic>
        <p:nvPicPr>
          <p:cNvPr id="4100" name="Picture 4" descr="File:Dale thomas 4232.jpg">
            <a:hlinkClick r:id="rId4"/>
          </p:cNvPr>
          <p:cNvPicPr>
            <a:picLocks noChangeAspect="1" noChangeArrowheads="1"/>
          </p:cNvPicPr>
          <p:nvPr/>
        </p:nvPicPr>
        <p:blipFill>
          <a:blip r:embed="rId5" cstate="print"/>
          <a:srcRect/>
          <a:stretch>
            <a:fillRect/>
          </a:stretch>
        </p:blipFill>
        <p:spPr bwMode="auto">
          <a:xfrm>
            <a:off x="0" y="3645024"/>
            <a:ext cx="2699792" cy="3212976"/>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32040" y="476672"/>
            <a:ext cx="2160240" cy="1944216"/>
          </a:xfrm>
        </p:spPr>
        <p:txBody>
          <a:bodyPr/>
          <a:lstStyle/>
          <a:p>
            <a:pPr algn="ctr"/>
            <a:r>
              <a:rPr lang="en-AU" dirty="0" smtClean="0"/>
              <a:t/>
            </a:r>
            <a:br>
              <a:rPr lang="en-AU" dirty="0" smtClean="0"/>
            </a:br>
            <a:r>
              <a:rPr lang="en-AU" dirty="0" smtClean="0"/>
              <a:t>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t>
            </a:r>
            <a:r>
              <a:rPr lang="en-AU" dirty="0" smtClean="0"/>
              <a:t>KFC</a:t>
            </a:r>
            <a:r>
              <a:rPr lang="en-AU" dirty="0" smtClean="0"/>
              <a:t/>
            </a:r>
            <a:br>
              <a:rPr lang="en-AU" dirty="0" smtClean="0"/>
            </a:br>
            <a:endParaRPr lang="en-AU" dirty="0"/>
          </a:p>
        </p:txBody>
      </p:sp>
      <p:sp>
        <p:nvSpPr>
          <p:cNvPr id="3" name="Subtitle 2"/>
          <p:cNvSpPr>
            <a:spLocks noGrp="1"/>
          </p:cNvSpPr>
          <p:nvPr>
            <p:ph type="subTitle" idx="1"/>
          </p:nvPr>
        </p:nvSpPr>
        <p:spPr>
          <a:xfrm>
            <a:off x="3347864" y="2996952"/>
            <a:ext cx="5114778" cy="2808312"/>
          </a:xfrm>
        </p:spPr>
        <p:txBody>
          <a:bodyPr/>
          <a:lstStyle/>
          <a:p>
            <a:r>
              <a:rPr lang="en-AU" dirty="0" smtClean="0"/>
              <a:t>The Company Kentucky Fried Chicken was founded by Cononel Sanders in 1952, though the idea of KFC’s fried chicken actually goes back to 1930. The company adopted the abbreviated form of its name in 1991. Starting in April 2007, the company began using its original name Kentucky Fried Chicken. </a:t>
            </a:r>
            <a:endParaRPr lang="en-AU" dirty="0"/>
          </a:p>
        </p:txBody>
      </p:sp>
      <p:pic>
        <p:nvPicPr>
          <p:cNvPr id="3074" name="Picture 2" descr="http://www.examiner.com/images/blog/EXID34737/images/kfc_logo_file_www_ComVort.png">
            <a:hlinkClick r:id="" action="ppaction://hlinkshowjump?jump=nextslide"/>
          </p:cNvPr>
          <p:cNvPicPr>
            <a:picLocks noChangeAspect="1" noChangeArrowheads="1"/>
          </p:cNvPicPr>
          <p:nvPr/>
        </p:nvPicPr>
        <p:blipFill>
          <a:blip r:embed="rId3" cstate="print"/>
          <a:srcRect/>
          <a:stretch>
            <a:fillRect/>
          </a:stretch>
        </p:blipFill>
        <p:spPr bwMode="auto">
          <a:xfrm>
            <a:off x="0" y="0"/>
            <a:ext cx="2857500" cy="28575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
            </a:r>
            <a:br>
              <a:rPr lang="en-AU" dirty="0" smtClean="0"/>
            </a:br>
            <a:r>
              <a:rPr lang="en-AU" i="1" u="sng" dirty="0" smtClean="0">
                <a:hlinkClick r:id="rId2"/>
              </a:rPr>
              <a:t>Andy and the beetle</a:t>
            </a:r>
            <a:r>
              <a:rPr lang="en-AU" i="1" u="sng" dirty="0" smtClean="0"/>
              <a:t/>
            </a:r>
            <a:br>
              <a:rPr lang="en-AU" i="1" u="sng" dirty="0" smtClean="0"/>
            </a:br>
            <a:endParaRPr lang="en-AU" dirty="0"/>
          </a:p>
        </p:txBody>
      </p:sp>
      <p:sp>
        <p:nvSpPr>
          <p:cNvPr id="3" name="Subtitle 2"/>
          <p:cNvSpPr>
            <a:spLocks noGrp="1"/>
          </p:cNvSpPr>
          <p:nvPr>
            <p:ph type="subTitle" idx="1"/>
          </p:nvPr>
        </p:nvSpPr>
        <p:spPr>
          <a:xfrm>
            <a:off x="3563888" y="3501008"/>
            <a:ext cx="4905332" cy="3129496"/>
          </a:xfrm>
        </p:spPr>
        <p:txBody>
          <a:bodyPr>
            <a:normAutofit fontScale="92500" lnSpcReduction="20000"/>
          </a:bodyPr>
          <a:lstStyle/>
          <a:p>
            <a:pPr marL="1371600" lvl="2" indent="-457200" algn="l">
              <a:buFont typeface="+mj-lt"/>
              <a:buAutoNum type="arabicPeriod"/>
            </a:pPr>
            <a:r>
              <a:rPr lang="en-AU" i="1" dirty="0" smtClean="0"/>
              <a:t>Robbit, Jonathan and Andy.</a:t>
            </a:r>
          </a:p>
          <a:p>
            <a:pPr marL="1371600" lvl="2" indent="-457200" algn="l">
              <a:buFont typeface="+mj-lt"/>
              <a:buAutoNum type="arabicPeriod"/>
            </a:pPr>
            <a:r>
              <a:rPr lang="en-AU" i="1" dirty="0" smtClean="0"/>
              <a:t>At farmer jack’s farm.</a:t>
            </a:r>
          </a:p>
          <a:p>
            <a:pPr marL="1371600" lvl="2" indent="-457200" algn="l">
              <a:buFont typeface="+mj-lt"/>
              <a:buAutoNum type="arabicPeriod"/>
            </a:pPr>
            <a:r>
              <a:rPr lang="en-AU" i="1" dirty="0" smtClean="0"/>
              <a:t>There is no magic in this story.</a:t>
            </a:r>
          </a:p>
          <a:p>
            <a:pPr marL="1371600" lvl="2" indent="-457200" algn="l">
              <a:buFont typeface="+mj-lt"/>
              <a:buAutoNum type="arabicPeriod"/>
            </a:pPr>
            <a:r>
              <a:rPr lang="en-AU" i="1" dirty="0" smtClean="0"/>
              <a:t>There is no magical numbers in this story.</a:t>
            </a:r>
          </a:p>
          <a:p>
            <a:pPr marL="1371600" lvl="2" indent="-457200" algn="l">
              <a:buFont typeface="+mj-lt"/>
              <a:buAutoNum type="arabicPeriod"/>
            </a:pPr>
            <a:r>
              <a:rPr lang="en-AU" i="1" dirty="0" smtClean="0"/>
              <a:t>Jonathan gets rescued by Old Mrs Spider.</a:t>
            </a:r>
          </a:p>
          <a:p>
            <a:pPr marL="1371600" lvl="2" indent="-457200" algn="l">
              <a:buFont typeface="+mj-lt"/>
              <a:buAutoNum type="arabicPeriod"/>
            </a:pPr>
            <a:r>
              <a:rPr lang="en-AU" i="1" dirty="0" smtClean="0"/>
              <a:t>There is no bad deeds happening in this story.</a:t>
            </a:r>
          </a:p>
          <a:p>
            <a:pPr marL="1371600" lvl="2" indent="-457200" algn="l">
              <a:buFont typeface="+mj-lt"/>
              <a:buAutoNum type="arabicPeriod"/>
            </a:pPr>
            <a:r>
              <a:rPr lang="en-AU" i="1" dirty="0" smtClean="0"/>
              <a:t>There is no conflict in this story.</a:t>
            </a:r>
            <a:br>
              <a:rPr lang="en-AU" i="1" dirty="0" smtClean="0"/>
            </a:br>
            <a:endParaRPr lang="en-AU" i="1" dirty="0" smtClean="0"/>
          </a:p>
          <a:p>
            <a:pPr marL="1371600" lvl="2" indent="-457200">
              <a:buFont typeface="+mj-lt"/>
              <a:buAutoNum type="arabicPeriod"/>
            </a:pPr>
            <a:endParaRPr lang="en-AU" i="1" dirty="0" smtClean="0"/>
          </a:p>
          <a:p>
            <a:pPr marL="1371600" lvl="2" indent="-457200">
              <a:buFont typeface="+mj-lt"/>
              <a:buAutoNum type="arabicPeriod"/>
            </a:pPr>
            <a:endParaRPr lang="en-AU" i="1" dirty="0" smtClean="0"/>
          </a:p>
          <a:p>
            <a:pPr algn="ctr"/>
            <a:endParaRPr lang="en-AU" b="1" i="1" u="sng" dirty="0"/>
          </a:p>
        </p:txBody>
      </p:sp>
      <p:pic>
        <p:nvPicPr>
          <p:cNvPr id="1026" name="Picture 2" descr="http://www.fables.co.uk/bunnyclr2.gif"/>
          <p:cNvPicPr>
            <a:picLocks noChangeAspect="1" noChangeArrowheads="1" noCrop="1"/>
          </p:cNvPicPr>
          <p:nvPr/>
        </p:nvPicPr>
        <p:blipFill>
          <a:blip r:embed="rId3" cstate="print"/>
          <a:srcRect/>
          <a:stretch>
            <a:fillRect/>
          </a:stretch>
        </p:blipFill>
        <p:spPr bwMode="auto">
          <a:xfrm>
            <a:off x="3707904" y="-963488"/>
            <a:ext cx="2880320" cy="2880320"/>
          </a:xfrm>
          <a:prstGeom prst="rect">
            <a:avLst/>
          </a:prstGeom>
          <a:noFill/>
        </p:spPr>
      </p:pic>
      <p:pic>
        <p:nvPicPr>
          <p:cNvPr id="1028" name="Picture 4" descr="http://www.fables.co.uk/bunnyclr2.gif"/>
          <p:cNvPicPr>
            <a:picLocks noChangeAspect="1" noChangeArrowheads="1" noCrop="1"/>
          </p:cNvPicPr>
          <p:nvPr/>
        </p:nvPicPr>
        <p:blipFill>
          <a:blip r:embed="rId3" cstate="print"/>
          <a:srcRect/>
          <a:stretch>
            <a:fillRect/>
          </a:stretch>
        </p:blipFill>
        <p:spPr bwMode="auto">
          <a:xfrm>
            <a:off x="2771800" y="692696"/>
            <a:ext cx="762000" cy="762000"/>
          </a:xfrm>
          <a:prstGeom prst="rect">
            <a:avLst/>
          </a:prstGeom>
          <a:noFill/>
        </p:spPr>
      </p:pic>
      <p:pic>
        <p:nvPicPr>
          <p:cNvPr id="1030" name="Picture 6" descr="http://www.fables.co.uk/bunnyclr2.gif"/>
          <p:cNvPicPr>
            <a:picLocks noChangeAspect="1" noChangeArrowheads="1" noCrop="1"/>
          </p:cNvPicPr>
          <p:nvPr/>
        </p:nvPicPr>
        <p:blipFill>
          <a:blip r:embed="rId3" cstate="print"/>
          <a:srcRect/>
          <a:stretch>
            <a:fillRect/>
          </a:stretch>
        </p:blipFill>
        <p:spPr bwMode="auto">
          <a:xfrm>
            <a:off x="3563888" y="692696"/>
            <a:ext cx="762000" cy="762000"/>
          </a:xfrm>
          <a:prstGeom prst="rect">
            <a:avLst/>
          </a:prstGeom>
          <a:noFill/>
        </p:spPr>
      </p:pic>
      <p:pic>
        <p:nvPicPr>
          <p:cNvPr id="1032" name="Picture 8" descr="http://www.fables.co.uk/bunnyclr2.gif"/>
          <p:cNvPicPr>
            <a:picLocks noChangeAspect="1" noChangeArrowheads="1" noCrop="1"/>
          </p:cNvPicPr>
          <p:nvPr/>
        </p:nvPicPr>
        <p:blipFill>
          <a:blip r:embed="rId3" cstate="print"/>
          <a:srcRect/>
          <a:stretch>
            <a:fillRect/>
          </a:stretch>
        </p:blipFill>
        <p:spPr bwMode="auto">
          <a:xfrm>
            <a:off x="1259632" y="692696"/>
            <a:ext cx="762000" cy="762000"/>
          </a:xfrm>
          <a:prstGeom prst="rect">
            <a:avLst/>
          </a:prstGeom>
          <a:noFill/>
        </p:spPr>
      </p:pic>
      <p:pic>
        <p:nvPicPr>
          <p:cNvPr id="1034" name="Picture 10" descr="http://www.fables.co.uk/bunnyclr2.gif"/>
          <p:cNvPicPr>
            <a:picLocks noChangeAspect="1" noChangeArrowheads="1" noCrop="1"/>
          </p:cNvPicPr>
          <p:nvPr/>
        </p:nvPicPr>
        <p:blipFill>
          <a:blip r:embed="rId3" cstate="print"/>
          <a:srcRect/>
          <a:stretch>
            <a:fillRect/>
          </a:stretch>
        </p:blipFill>
        <p:spPr bwMode="auto">
          <a:xfrm>
            <a:off x="2051720" y="1340768"/>
            <a:ext cx="762000" cy="762000"/>
          </a:xfrm>
          <a:prstGeom prst="rect">
            <a:avLst/>
          </a:prstGeom>
          <a:noFill/>
        </p:spPr>
      </p:pic>
      <p:pic>
        <p:nvPicPr>
          <p:cNvPr id="1036" name="Picture 12" descr="http://www.fables.co.uk/bunnyclr2.gif"/>
          <p:cNvPicPr>
            <a:picLocks noChangeAspect="1" noChangeArrowheads="1" noCrop="1"/>
          </p:cNvPicPr>
          <p:nvPr/>
        </p:nvPicPr>
        <p:blipFill>
          <a:blip r:embed="rId3" cstate="print"/>
          <a:srcRect/>
          <a:stretch>
            <a:fillRect/>
          </a:stretch>
        </p:blipFill>
        <p:spPr bwMode="auto">
          <a:xfrm>
            <a:off x="2051720" y="0"/>
            <a:ext cx="762000" cy="762000"/>
          </a:xfrm>
          <a:prstGeom prst="rect">
            <a:avLst/>
          </a:prstGeom>
          <a:noFill/>
        </p:spPr>
      </p:pic>
      <p:pic>
        <p:nvPicPr>
          <p:cNvPr id="1038" name="Picture 14" descr="http://www.fables.co.uk/bunnyclr2.gif"/>
          <p:cNvPicPr>
            <a:picLocks noChangeAspect="1" noChangeArrowheads="1" noCrop="1"/>
          </p:cNvPicPr>
          <p:nvPr/>
        </p:nvPicPr>
        <p:blipFill>
          <a:blip r:embed="rId3" cstate="print"/>
          <a:srcRect/>
          <a:stretch>
            <a:fillRect/>
          </a:stretch>
        </p:blipFill>
        <p:spPr bwMode="auto">
          <a:xfrm>
            <a:off x="2051720" y="692696"/>
            <a:ext cx="762000" cy="762000"/>
          </a:xfrm>
          <a:prstGeom prst="rect">
            <a:avLst/>
          </a:prstGeom>
          <a:noFill/>
        </p:spPr>
      </p:pic>
      <p:pic>
        <p:nvPicPr>
          <p:cNvPr id="1040" name="Picture 16" descr="http://www.fables.co.uk/bunnyclr2.gif"/>
          <p:cNvPicPr>
            <a:picLocks noChangeAspect="1" noChangeArrowheads="1" noCrop="1"/>
          </p:cNvPicPr>
          <p:nvPr/>
        </p:nvPicPr>
        <p:blipFill>
          <a:blip r:embed="rId3" cstate="print"/>
          <a:srcRect/>
          <a:stretch>
            <a:fillRect/>
          </a:stretch>
        </p:blipFill>
        <p:spPr bwMode="auto">
          <a:xfrm>
            <a:off x="2771800" y="1340768"/>
            <a:ext cx="762000" cy="762000"/>
          </a:xfrm>
          <a:prstGeom prst="rect">
            <a:avLst/>
          </a:prstGeom>
          <a:noFill/>
        </p:spPr>
      </p:pic>
      <p:pic>
        <p:nvPicPr>
          <p:cNvPr id="1042" name="Picture 18" descr="http://www.fables.co.uk/bunnyclr2.gif"/>
          <p:cNvPicPr>
            <a:picLocks noChangeAspect="1" noChangeArrowheads="1" noCrop="1"/>
          </p:cNvPicPr>
          <p:nvPr/>
        </p:nvPicPr>
        <p:blipFill>
          <a:blip r:embed="rId3" cstate="print"/>
          <a:srcRect/>
          <a:stretch>
            <a:fillRect/>
          </a:stretch>
        </p:blipFill>
        <p:spPr bwMode="auto">
          <a:xfrm>
            <a:off x="2771800" y="0"/>
            <a:ext cx="762000" cy="762000"/>
          </a:xfrm>
          <a:prstGeom prst="rect">
            <a:avLst/>
          </a:prstGeom>
          <a:noFill/>
        </p:spPr>
      </p:pic>
      <p:pic>
        <p:nvPicPr>
          <p:cNvPr id="1044" name="Picture 20" descr="http://www.fables.co.uk/bunnyclr2.gif"/>
          <p:cNvPicPr>
            <a:picLocks noChangeAspect="1" noChangeArrowheads="1" noCrop="1"/>
          </p:cNvPicPr>
          <p:nvPr/>
        </p:nvPicPr>
        <p:blipFill>
          <a:blip r:embed="rId3" cstate="print"/>
          <a:srcRect/>
          <a:stretch>
            <a:fillRect/>
          </a:stretch>
        </p:blipFill>
        <p:spPr bwMode="auto">
          <a:xfrm>
            <a:off x="3563888" y="1340768"/>
            <a:ext cx="762000" cy="762000"/>
          </a:xfrm>
          <a:prstGeom prst="rect">
            <a:avLst/>
          </a:prstGeom>
          <a:noFill/>
        </p:spPr>
      </p:pic>
      <p:pic>
        <p:nvPicPr>
          <p:cNvPr id="1046" name="Picture 22" descr="http://www.fables.co.uk/bunnyclr2.gif"/>
          <p:cNvPicPr>
            <a:picLocks noChangeAspect="1" noChangeArrowheads="1" noCrop="1"/>
          </p:cNvPicPr>
          <p:nvPr/>
        </p:nvPicPr>
        <p:blipFill>
          <a:blip r:embed="rId3" cstate="print"/>
          <a:srcRect/>
          <a:stretch>
            <a:fillRect/>
          </a:stretch>
        </p:blipFill>
        <p:spPr bwMode="auto">
          <a:xfrm>
            <a:off x="3563888" y="0"/>
            <a:ext cx="762000" cy="762000"/>
          </a:xfrm>
          <a:prstGeom prst="rect">
            <a:avLst/>
          </a:prstGeom>
          <a:noFill/>
        </p:spPr>
      </p:pic>
      <p:pic>
        <p:nvPicPr>
          <p:cNvPr id="1048" name="Picture 24" descr="http://www.fables.co.uk/bunnyclr2.gif"/>
          <p:cNvPicPr>
            <a:picLocks noChangeAspect="1" noChangeArrowheads="1" noCrop="1"/>
          </p:cNvPicPr>
          <p:nvPr/>
        </p:nvPicPr>
        <p:blipFill>
          <a:blip r:embed="rId3" cstate="print"/>
          <a:srcRect/>
          <a:stretch>
            <a:fillRect/>
          </a:stretch>
        </p:blipFill>
        <p:spPr bwMode="auto">
          <a:xfrm>
            <a:off x="1259632" y="1340768"/>
            <a:ext cx="762000" cy="762000"/>
          </a:xfrm>
          <a:prstGeom prst="rect">
            <a:avLst/>
          </a:prstGeom>
          <a:noFill/>
        </p:spPr>
      </p:pic>
      <p:pic>
        <p:nvPicPr>
          <p:cNvPr id="16" name="Picture 10" descr="http://www.fables.co.uk/bunnyclr2.gif"/>
          <p:cNvPicPr>
            <a:picLocks noChangeAspect="1" noChangeArrowheads="1" noCrop="1"/>
          </p:cNvPicPr>
          <p:nvPr/>
        </p:nvPicPr>
        <p:blipFill>
          <a:blip r:embed="rId3" cstate="print"/>
          <a:srcRect/>
          <a:stretch>
            <a:fillRect/>
          </a:stretch>
        </p:blipFill>
        <p:spPr bwMode="auto">
          <a:xfrm>
            <a:off x="1259632" y="0"/>
            <a:ext cx="762000" cy="762000"/>
          </a:xfrm>
          <a:prstGeom prst="rect">
            <a:avLst/>
          </a:prstGeom>
          <a:noFill/>
        </p:spPr>
      </p:pic>
      <p:pic>
        <p:nvPicPr>
          <p:cNvPr id="18" name="Picture 8" descr="http://www.fables.co.uk/bunnyclr2.gif"/>
          <p:cNvPicPr>
            <a:picLocks noChangeAspect="1" noChangeArrowheads="1" noCrop="1"/>
          </p:cNvPicPr>
          <p:nvPr/>
        </p:nvPicPr>
        <p:blipFill>
          <a:blip r:embed="rId3" cstate="print"/>
          <a:srcRect/>
          <a:stretch>
            <a:fillRect/>
          </a:stretch>
        </p:blipFill>
        <p:spPr bwMode="auto">
          <a:xfrm>
            <a:off x="539552" y="692696"/>
            <a:ext cx="762000" cy="762000"/>
          </a:xfrm>
          <a:prstGeom prst="rect">
            <a:avLst/>
          </a:prstGeom>
          <a:noFill/>
        </p:spPr>
      </p:pic>
      <p:pic>
        <p:nvPicPr>
          <p:cNvPr id="5" name="Picture 4" descr="http://www.fables.co.uk/bunnyclr2.gif"/>
          <p:cNvPicPr>
            <a:picLocks noChangeAspect="1" noChangeArrowheads="1" noCrop="1"/>
          </p:cNvPicPr>
          <p:nvPr/>
        </p:nvPicPr>
        <p:blipFill>
          <a:blip r:embed="rId3" cstate="print"/>
          <a:srcRect/>
          <a:stretch>
            <a:fillRect/>
          </a:stretch>
        </p:blipFill>
        <p:spPr bwMode="auto">
          <a:xfrm>
            <a:off x="539552" y="0"/>
            <a:ext cx="762000" cy="762000"/>
          </a:xfrm>
          <a:prstGeom prst="rect">
            <a:avLst/>
          </a:prstGeom>
          <a:noFill/>
        </p:spPr>
      </p:pic>
      <p:pic>
        <p:nvPicPr>
          <p:cNvPr id="6" name="Picture 6" descr="http://www.fables.co.uk/bunnyclr2.gif"/>
          <p:cNvPicPr>
            <a:picLocks noChangeAspect="1" noChangeArrowheads="1" noCrop="1"/>
          </p:cNvPicPr>
          <p:nvPr/>
        </p:nvPicPr>
        <p:blipFill>
          <a:blip r:embed="rId3" cstate="print"/>
          <a:srcRect/>
          <a:stretch>
            <a:fillRect/>
          </a:stretch>
        </p:blipFill>
        <p:spPr bwMode="auto">
          <a:xfrm>
            <a:off x="539552" y="1340768"/>
            <a:ext cx="762000" cy="762000"/>
          </a:xfrm>
          <a:prstGeom prst="rect">
            <a:avLst/>
          </a:prstGeom>
          <a:noFill/>
        </p:spPr>
      </p:pic>
      <p:sp>
        <p:nvSpPr>
          <p:cNvPr id="22" name="Rectangle 21"/>
          <p:cNvSpPr/>
          <p:nvPr/>
        </p:nvSpPr>
        <p:spPr>
          <a:xfrm>
            <a:off x="0" y="5439544"/>
            <a:ext cx="2664296" cy="1418456"/>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tx1"/>
                </a:solidFill>
                <a:hlinkClick r:id="" action="ppaction://hlinkshowjump?jump=firstslide"/>
              </a:rPr>
              <a:t>Back to start</a:t>
            </a:r>
            <a:endParaRPr lang="en-AU" dirty="0">
              <a:solidFill>
                <a:schemeClr val="tx1"/>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Custom 1">
      <a:dk1>
        <a:sysClr val="windowText" lastClr="000000"/>
      </a:dk1>
      <a:lt1>
        <a:sysClr val="window" lastClr="FFFFFF"/>
      </a:lt1>
      <a:dk2>
        <a:srgbClr val="B13F9A"/>
      </a:dk2>
      <a:lt2>
        <a:srgbClr val="F4E7ED"/>
      </a:lt2>
      <a:accent1>
        <a:srgbClr val="00FFFF"/>
      </a:accent1>
      <a:accent2>
        <a:srgbClr val="7030A0"/>
      </a:accent2>
      <a:accent3>
        <a:srgbClr val="00FF00"/>
      </a:accent3>
      <a:accent4>
        <a:srgbClr val="FF0066"/>
      </a:accent4>
      <a:accent5>
        <a:srgbClr val="0033CC"/>
      </a:accent5>
      <a:accent6>
        <a:srgbClr val="FF33CC"/>
      </a:accent6>
      <a:hlink>
        <a:srgbClr val="00FFFF"/>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216</TotalTime>
  <Words>177</Words>
  <Application>Microsoft Office PowerPoint</Application>
  <PresentationFormat>On-screen Show (4:3)</PresentationFormat>
  <Paragraphs>29</Paragraphs>
  <Slides>5</Slides>
  <Notes>2</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Opulent</vt:lpstr>
      <vt:lpstr>Web Quest!</vt:lpstr>
      <vt:lpstr>                  Grand Prix Multiplication                                                         </vt:lpstr>
      <vt:lpstr>Famous Person Dale Thomas </vt:lpstr>
      <vt:lpstr>        KFC </vt:lpstr>
      <vt:lpstr> Andy and the beetle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Web Quest!</dc:title>
  <dc:creator>Education</dc:creator>
  <cp:lastModifiedBy>Education</cp:lastModifiedBy>
  <cp:revision>23</cp:revision>
  <dcterms:created xsi:type="dcterms:W3CDTF">2010-11-22T22:38:28Z</dcterms:created>
  <dcterms:modified xsi:type="dcterms:W3CDTF">2010-12-09T00:56:51Z</dcterms:modified>
</cp:coreProperties>
</file>